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6858000" cy="9144000" type="screen4x3"/>
  <p:notesSz cx="6881813" cy="97107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-1980" y="12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7353" cy="916658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22760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30146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07983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568722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130274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32945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132130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18634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80107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78038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77438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03804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26761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91967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42750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03680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7354" cy="916658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7266E-E78E-49A9-8D95-B7BAF0E46326}" type="datetimeFigureOut">
              <a:rPr lang="th-TH" smtClean="0"/>
              <a:pPr/>
              <a:t>24/01/63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7084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958938" y="734159"/>
            <a:ext cx="6035250" cy="231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2700" b="1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 </a:t>
            </a:r>
            <a:r>
              <a:rPr lang="th-TH" sz="2700" b="1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 </a:t>
            </a:r>
            <a:r>
              <a:rPr lang="th-TH" sz="3300" b="1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เอกสาร</a:t>
            </a: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dirty="0" smtClean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  รายงาน</a:t>
            </a:r>
            <a:r>
              <a:rPr lang="th-TH" dirty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ผลการติดตามและประเมินผลแผนพัฒนา </a:t>
            </a:r>
            <a:endParaRPr lang="th-TH" dirty="0" smtClean="0">
              <a:latin typeface="KodchiangUPC" panose="02020603050405020304" pitchFamily="18" charset="-34"/>
              <a:ea typeface="Calibri" panose="020F0502020204030204" pitchFamily="34" charset="0"/>
              <a:cs typeface="#TS  R 2143 Normal" panose="02020603050405020304" pitchFamily="18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1800" dirty="0" smtClean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  </a:t>
            </a:r>
            <a:r>
              <a:rPr lang="th-TH" dirty="0" smtClean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ประจำปีงบประมาณ2562</a:t>
            </a:r>
            <a:r>
              <a:rPr lang="th-TH" sz="1800" dirty="0" smtClean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(</a:t>
            </a:r>
            <a:r>
              <a:rPr lang="th-TH" sz="1600" dirty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ตั้งแต่เดือนตุลาคม 2561-เดือน</a:t>
            </a:r>
            <a:r>
              <a:rPr lang="th-TH" sz="1600" dirty="0" smtClean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กันยายน 2562</a:t>
            </a:r>
            <a:r>
              <a:rPr lang="th-TH" sz="1600" dirty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1800" dirty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	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sz="1238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 </a:t>
            </a:r>
            <a:endParaRPr lang="en-US" sz="619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010827" y="6867900"/>
            <a:ext cx="5068959" cy="782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3246">
              <a:lnSpc>
                <a:spcPct val="107000"/>
              </a:lnSpc>
              <a:spcAft>
                <a:spcPts val="450"/>
              </a:spcAft>
            </a:pPr>
            <a:r>
              <a:rPr lang="th-TH" sz="2000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คณะกรรมการ</a:t>
            </a:r>
            <a:r>
              <a:rPr lang="th-TH" sz="2000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ติดตามประเมินผลแผนพัฒนาเทศบาลตำบล</a:t>
            </a:r>
            <a:r>
              <a:rPr lang="th-TH" sz="2000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กรูด</a:t>
            </a:r>
          </a:p>
          <a:p>
            <a:pPr indent="253246">
              <a:lnSpc>
                <a:spcPct val="107000"/>
              </a:lnSpc>
              <a:spcAft>
                <a:spcPts val="450"/>
              </a:spcAft>
            </a:pPr>
            <a:r>
              <a:rPr lang="th-TH" sz="1800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อำเภอ</a:t>
            </a:r>
            <a:r>
              <a:rPr lang="th-TH" sz="1800" dirty="0" err="1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กาญ</a:t>
            </a:r>
            <a:r>
              <a:rPr lang="th-TH" sz="1800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จนดิษฐ์  จังหวัดสุราษฎร์ธานี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pic>
        <p:nvPicPr>
          <p:cNvPr id="6" name="รูปภาพ 5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51" y="3174683"/>
            <a:ext cx="2655652" cy="2739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รูปภาพ 6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358" y="3073941"/>
            <a:ext cx="2296884" cy="154181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รูปภาพ 7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604" y="4618286"/>
            <a:ext cx="2480553" cy="15685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0409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37</Words>
  <Application>Microsoft Office PowerPoint</Application>
  <PresentationFormat>นำเสนอทางหน้าจอ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เหลี่ยมเพชร</vt:lpstr>
      <vt:lpstr>ภาพนิ่ง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Windows User</cp:lastModifiedBy>
  <cp:revision>7</cp:revision>
  <cp:lastPrinted>2020-01-20T08:52:39Z</cp:lastPrinted>
  <dcterms:created xsi:type="dcterms:W3CDTF">2020-01-20T08:33:03Z</dcterms:created>
  <dcterms:modified xsi:type="dcterms:W3CDTF">2020-01-24T07:14:19Z</dcterms:modified>
</cp:coreProperties>
</file>