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</p:sldMasterIdLst>
  <p:sldIdLst>
    <p:sldId id="256" r:id="rId2"/>
  </p:sldIdLst>
  <p:sldSz cx="6858000" cy="9144000" type="screen4x3"/>
  <p:notesSz cx="6797675" cy="992505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>
        <p:scale>
          <a:sx n="98" d="100"/>
          <a:sy n="98" d="100"/>
        </p:scale>
        <p:origin x="-3582" y="19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7082" y="4409808"/>
            <a:ext cx="5337885" cy="1960033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7082" y="6369840"/>
            <a:ext cx="5337885" cy="114856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7082" y="2409815"/>
            <a:ext cx="5342310" cy="5401916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94671" y="900964"/>
            <a:ext cx="1104722" cy="6913771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7082" y="900965"/>
            <a:ext cx="4100668" cy="6913769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82" y="4411441"/>
            <a:ext cx="5337884" cy="19584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7082" y="6369841"/>
            <a:ext cx="5337884" cy="11472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82" y="900966"/>
            <a:ext cx="5342310" cy="12326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082" y="2412999"/>
            <a:ext cx="2603458" cy="5401735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461" y="2412999"/>
            <a:ext cx="2601932" cy="5401736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168" y="2417236"/>
            <a:ext cx="2349371" cy="768349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7082" y="3185586"/>
            <a:ext cx="2603458" cy="4629148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1106" y="2417236"/>
            <a:ext cx="2349810" cy="768349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461" y="3185586"/>
            <a:ext cx="2603456" cy="4629148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81" y="594783"/>
            <a:ext cx="1995488" cy="158114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9491" y="594783"/>
            <a:ext cx="3209902" cy="721995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7081" y="2175933"/>
            <a:ext cx="1995488" cy="56387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82" y="1849411"/>
            <a:ext cx="2611040" cy="14843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7082" y="3333749"/>
            <a:ext cx="2611040" cy="33736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2" name="Oval 31"/>
          <p:cNvSpPr/>
          <p:nvPr/>
        </p:nvSpPr>
        <p:spPr>
          <a:xfrm>
            <a:off x="4109436" y="1915815"/>
            <a:ext cx="814990" cy="144887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237906" y="1882389"/>
            <a:ext cx="622774" cy="110715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942138" y="2525939"/>
            <a:ext cx="451773" cy="803152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068109" y="2415084"/>
            <a:ext cx="367191" cy="652784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539072" y="2777902"/>
            <a:ext cx="192451" cy="342135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599069" y="1324101"/>
            <a:ext cx="192451" cy="342135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794697" y="2525939"/>
            <a:ext cx="148079" cy="263252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611601" y="1414125"/>
            <a:ext cx="148079" cy="263252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3657600" y="2133600"/>
            <a:ext cx="2571750" cy="4572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th-TH" smtClean="0"/>
              <a:t>คลิกไอคอนเพื่อเพิ่มรูปภาพ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4918624" y="88426"/>
            <a:ext cx="1931633" cy="9062756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7082" y="900966"/>
            <a:ext cx="5343835" cy="12326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7082" y="2409815"/>
            <a:ext cx="5343834" cy="540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28008" y="7935748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7266E-E78E-49A9-8D95-B7BAF0E46326}" type="datetimeFigureOut">
              <a:rPr lang="th-TH" smtClean="0"/>
              <a:pPr/>
              <a:t>29/12/64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85709" y="7935748"/>
            <a:ext cx="3942299" cy="4868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9494" y="7935748"/>
            <a:ext cx="456215" cy="4868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31156-EE19-41AA-B7E4-793A9907EFC2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958938" y="734159"/>
            <a:ext cx="6035250" cy="2429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th-TH" sz="2700" b="1" dirty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 </a:t>
            </a:r>
            <a:r>
              <a:rPr lang="th-TH" sz="2700" b="1" dirty="0" smtClean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 </a:t>
            </a:r>
            <a:r>
              <a:rPr lang="th-TH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เอกสาร</a:t>
            </a:r>
            <a:endParaRPr lang="th-TH" sz="3200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Single" panose="00000400000000000000" pitchFamily="2" charset="-34"/>
              <a:ea typeface="Calibri" panose="020F0502020204030204" pitchFamily="34" charset="0"/>
              <a:cs typeface="DSN Single" panose="00000400000000000000" pitchFamily="2" charset="-34"/>
            </a:endParaRPr>
          </a:p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th-TH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  รายงาน</a:t>
            </a:r>
            <a:r>
              <a:rPr lang="th-TH" sz="32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ผลการติดตามและประเมินผลแผนพัฒนา </a:t>
            </a:r>
            <a:endParaRPr lang="th-TH" sz="3200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Single" panose="00000400000000000000" pitchFamily="2" charset="-34"/>
              <a:ea typeface="Calibri" panose="020F0502020204030204" pitchFamily="34" charset="0"/>
              <a:cs typeface="DSN Single" panose="00000400000000000000" pitchFamily="2" charset="-34"/>
            </a:endParaRPr>
          </a:p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th-TH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  ประจำปีงบประมาณ2564 </a:t>
            </a:r>
            <a:r>
              <a:rPr lang="th-TH" sz="18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(</a:t>
            </a:r>
            <a:r>
              <a:rPr lang="th-TH" sz="18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ตั้งแต่เดือนตุลาคม </a:t>
            </a:r>
            <a:r>
              <a:rPr lang="th-TH" sz="18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2563-</a:t>
            </a:r>
            <a:r>
              <a:rPr lang="th-TH" sz="18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เดือน</a:t>
            </a:r>
            <a:r>
              <a:rPr lang="th-TH" sz="18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กันยายน 2564)</a:t>
            </a:r>
            <a:endParaRPr lang="en-US" sz="18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Single" panose="00000400000000000000" pitchFamily="2" charset="-34"/>
              <a:ea typeface="Calibri" panose="020F0502020204030204" pitchFamily="34" charset="0"/>
              <a:cs typeface="DSN Single" panose="00000400000000000000" pitchFamily="2" charset="-34"/>
            </a:endParaRPr>
          </a:p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th-TH" sz="1800" dirty="0">
                <a:latin typeface="KodchiangUPC" panose="02020603050405020304" pitchFamily="18" charset="-34"/>
                <a:ea typeface="Calibri" panose="020F0502020204030204" pitchFamily="34" charset="0"/>
                <a:cs typeface="#TS  R 2143 Normal" panose="02020603050405020304" pitchFamily="18" charset="-34"/>
              </a:rPr>
              <a:t>	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  <a:spcAft>
                <a:spcPts val="450"/>
              </a:spcAft>
            </a:pPr>
            <a:r>
              <a:rPr lang="en-US" sz="1238" dirty="0">
                <a:latin typeface="DSN NamKang" panose="00000400000000000000" pitchFamily="2" charset="-34"/>
                <a:ea typeface="Calibri" panose="020F0502020204030204" pitchFamily="34" charset="0"/>
                <a:cs typeface="#TS  R 2143 Normal" panose="02020603050405020304" pitchFamily="18" charset="-34"/>
              </a:rPr>
              <a:t> </a:t>
            </a:r>
            <a:endParaRPr lang="en-US" sz="619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817123" y="6867900"/>
            <a:ext cx="5262663" cy="979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3246">
              <a:lnSpc>
                <a:spcPct val="107000"/>
              </a:lnSpc>
              <a:spcAft>
                <a:spcPts val="450"/>
              </a:spcAft>
            </a:pPr>
            <a:r>
              <a:rPr lang="th-TH" sz="25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คณะกรรมการ</a:t>
            </a:r>
            <a:r>
              <a:rPr lang="th-TH" sz="25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ติดตามประเมินผลแผนพัฒนาเทศบาลตำบล</a:t>
            </a:r>
            <a:r>
              <a:rPr lang="th-TH" sz="25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กรูด</a:t>
            </a:r>
          </a:p>
          <a:p>
            <a:pPr indent="253246" algn="ctr">
              <a:lnSpc>
                <a:spcPct val="107000"/>
              </a:lnSpc>
              <a:spcAft>
                <a:spcPts val="450"/>
              </a:spcAft>
            </a:pPr>
            <a:r>
              <a:rPr lang="th-TH" sz="25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อำเภอ</a:t>
            </a:r>
            <a:r>
              <a:rPr lang="th-TH" sz="25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กาญ</a:t>
            </a:r>
            <a:r>
              <a:rPr lang="th-TH" sz="25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ea typeface="Calibri" panose="020F0502020204030204" pitchFamily="34" charset="0"/>
                <a:cs typeface="DSN Single" panose="00000400000000000000" pitchFamily="2" charset="-34"/>
              </a:rPr>
              <a:t>จนดิษฐ์  จังหวัดสุราษฎร์ธานี</a:t>
            </a:r>
            <a:endParaRPr lang="en-US" sz="25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Single" panose="00000400000000000000" pitchFamily="2" charset="-34"/>
              <a:ea typeface="Calibri" panose="020F0502020204030204" pitchFamily="34" charset="0"/>
              <a:cs typeface="DSN Single" panose="00000400000000000000" pitchFamily="2" charset="-34"/>
            </a:endParaRPr>
          </a:p>
        </p:txBody>
      </p:sp>
      <p:pic>
        <p:nvPicPr>
          <p:cNvPr id="6" name="รูปภาพ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621" y="3163991"/>
            <a:ext cx="3278221" cy="31006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4092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TM02455519[[fn=ฤดูหนาว]]</Template>
  <TotalTime>64</TotalTime>
  <Words>38</Words>
  <Application>Microsoft Office PowerPoint</Application>
  <PresentationFormat>นำเสนอทางหน้าจอ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Winter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Windows User</cp:lastModifiedBy>
  <cp:revision>14</cp:revision>
  <cp:lastPrinted>2021-12-29T03:25:59Z</cp:lastPrinted>
  <dcterms:created xsi:type="dcterms:W3CDTF">2020-01-20T08:33:03Z</dcterms:created>
  <dcterms:modified xsi:type="dcterms:W3CDTF">2021-12-29T03:26:33Z</dcterms:modified>
</cp:coreProperties>
</file>