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6858000" cy="9144000" type="screen4x3"/>
  <p:notesSz cx="6881813" cy="9710738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73" d="100"/>
          <a:sy n="73" d="100"/>
        </p:scale>
        <p:origin x="-3162" y="3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6D408-93DA-4F9D-A44D-8A8166F79987}" type="datetimeFigureOut">
              <a:rPr lang="th-TH" smtClean="0"/>
              <a:pPr/>
              <a:t>04/09/61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6729-3DDB-46A8-9CF4-854B97BF8CB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6D408-93DA-4F9D-A44D-8A8166F79987}" type="datetimeFigureOut">
              <a:rPr lang="th-TH" smtClean="0"/>
              <a:pPr/>
              <a:t>04/09/61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6729-3DDB-46A8-9CF4-854B97BF8CB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6D408-93DA-4F9D-A44D-8A8166F79987}" type="datetimeFigureOut">
              <a:rPr lang="th-TH" smtClean="0"/>
              <a:pPr/>
              <a:t>04/09/61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6729-3DDB-46A8-9CF4-854B97BF8CB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6D408-93DA-4F9D-A44D-8A8166F79987}" type="datetimeFigureOut">
              <a:rPr lang="th-TH" smtClean="0"/>
              <a:pPr/>
              <a:t>04/09/61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6729-3DDB-46A8-9CF4-854B97BF8CB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6D408-93DA-4F9D-A44D-8A8166F79987}" type="datetimeFigureOut">
              <a:rPr lang="th-TH" smtClean="0"/>
              <a:pPr/>
              <a:t>04/09/61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6729-3DDB-46A8-9CF4-854B97BF8CB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6D408-93DA-4F9D-A44D-8A8166F79987}" type="datetimeFigureOut">
              <a:rPr lang="th-TH" smtClean="0"/>
              <a:pPr/>
              <a:t>04/09/61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6729-3DDB-46A8-9CF4-854B97BF8CB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6D408-93DA-4F9D-A44D-8A8166F79987}" type="datetimeFigureOut">
              <a:rPr lang="th-TH" smtClean="0"/>
              <a:pPr/>
              <a:t>04/09/61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6729-3DDB-46A8-9CF4-854B97BF8CB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6D408-93DA-4F9D-A44D-8A8166F79987}" type="datetimeFigureOut">
              <a:rPr lang="th-TH" smtClean="0"/>
              <a:pPr/>
              <a:t>04/09/61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6729-3DDB-46A8-9CF4-854B97BF8CB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6D408-93DA-4F9D-A44D-8A8166F79987}" type="datetimeFigureOut">
              <a:rPr lang="th-TH" smtClean="0"/>
              <a:pPr/>
              <a:t>04/09/61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6729-3DDB-46A8-9CF4-854B97BF8CB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6D408-93DA-4F9D-A44D-8A8166F79987}" type="datetimeFigureOut">
              <a:rPr lang="th-TH" smtClean="0"/>
              <a:pPr/>
              <a:t>04/09/61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6729-3DDB-46A8-9CF4-854B97BF8CB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6D408-93DA-4F9D-A44D-8A8166F79987}" type="datetimeFigureOut">
              <a:rPr lang="th-TH" smtClean="0"/>
              <a:pPr/>
              <a:t>04/09/61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6729-3DDB-46A8-9CF4-854B97BF8CB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6D408-93DA-4F9D-A44D-8A8166F79987}" type="datetimeFigureOut">
              <a:rPr lang="th-TH" smtClean="0"/>
              <a:pPr/>
              <a:t>04/09/61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416729-3DDB-46A8-9CF4-854B97BF8CB3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ตัวยึดเนื้อหา 3"/>
          <p:cNvPicPr>
            <a:picLocks noGrp="1"/>
          </p:cNvPicPr>
          <p:nvPr>
            <p:ph idx="1"/>
          </p:nvPr>
        </p:nvPicPr>
        <p:blipFill>
          <a:blip r:embed="rId2"/>
          <a:srcRect l="11965" t="7101" r="48176" b="6805"/>
          <a:stretch>
            <a:fillRect/>
          </a:stretch>
        </p:blipFill>
        <p:spPr bwMode="auto">
          <a:xfrm>
            <a:off x="0" y="0"/>
            <a:ext cx="6858000" cy="9572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214686" y="2214546"/>
            <a:ext cx="3214710" cy="2357454"/>
          </a:xfrm>
        </p:spPr>
        <p:txBody>
          <a:bodyPr>
            <a:noAutofit/>
          </a:bodyPr>
          <a:lstStyle/>
          <a:p>
            <a:r>
              <a:rPr lang="th-TH" sz="15000" dirty="0" smtClean="0">
                <a:latin typeface="DSN Single" pitchFamily="2" charset="-34"/>
                <a:cs typeface="DSN Single" pitchFamily="2" charset="-34"/>
              </a:rPr>
              <a:t>2562</a:t>
            </a:r>
            <a:endParaRPr lang="th-TH" sz="15000" dirty="0">
              <a:latin typeface="DSN Single" pitchFamily="2" charset="-34"/>
              <a:cs typeface="DSN Single" pitchFamily="2" charset="-34"/>
            </a:endParaRPr>
          </a:p>
        </p:txBody>
      </p:sp>
      <p:sp>
        <p:nvSpPr>
          <p:cNvPr id="8" name="ชื่อเรื่อง 1"/>
          <p:cNvSpPr txBox="1">
            <a:spLocks/>
          </p:cNvSpPr>
          <p:nvPr/>
        </p:nvSpPr>
        <p:spPr>
          <a:xfrm>
            <a:off x="857232" y="5857884"/>
            <a:ext cx="5643602" cy="22860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</a:pPr>
            <a:r>
              <a:rPr kumimoji="0" lang="th-TH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DSN Single" pitchFamily="2" charset="-34"/>
                <a:ea typeface="+mj-ea"/>
                <a:cs typeface="DSN Single" pitchFamily="2" charset="-34"/>
              </a:rPr>
              <a:t>เทศบาลตำบลกรูด </a:t>
            </a:r>
            <a:r>
              <a:rPr lang="th-TH" sz="1500" dirty="0" smtClean="0">
                <a:latin typeface="DSN Single" pitchFamily="2" charset="-34"/>
                <a:ea typeface="+mj-ea"/>
                <a:cs typeface="DSN Single" pitchFamily="2" charset="-34"/>
              </a:rPr>
              <a:t>(</a:t>
            </a:r>
            <a:r>
              <a:rPr lang="en-US" sz="1500" dirty="0" smtClean="0">
                <a:latin typeface="DSN Single" pitchFamily="2" charset="-34"/>
                <a:cs typeface="DSN Single" pitchFamily="2" charset="-34"/>
              </a:rPr>
              <a:t>www.krut.go.th</a:t>
            </a:r>
            <a:r>
              <a:rPr lang="th-TH" sz="1500" dirty="0" smtClean="0">
                <a:latin typeface="DSN Single" pitchFamily="2" charset="-34"/>
                <a:cs typeface="DSN Single" pitchFamily="2" charset="-34"/>
              </a:rPr>
              <a:t>)</a:t>
            </a:r>
            <a:endParaRPr kumimoji="0" lang="th-TH" sz="1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DSN Single" pitchFamily="2" charset="-34"/>
              <a:ea typeface="+mj-ea"/>
              <a:cs typeface="DSN Single" pitchFamily="2" charset="-34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2500" dirty="0" smtClean="0">
                <a:latin typeface="DSN Single" pitchFamily="2" charset="-34"/>
                <a:ea typeface="+mj-ea"/>
                <a:cs typeface="DSN Single" pitchFamily="2" charset="-34"/>
              </a:rPr>
              <a:t>อำเภอ</a:t>
            </a:r>
            <a:r>
              <a:rPr lang="th-TH" sz="2500" dirty="0" err="1" smtClean="0">
                <a:latin typeface="DSN Single" pitchFamily="2" charset="-34"/>
                <a:ea typeface="+mj-ea"/>
                <a:cs typeface="DSN Single" pitchFamily="2" charset="-34"/>
              </a:rPr>
              <a:t>กาญ</a:t>
            </a:r>
            <a:r>
              <a:rPr lang="th-TH" sz="2500" dirty="0" smtClean="0">
                <a:latin typeface="DSN Single" pitchFamily="2" charset="-34"/>
                <a:ea typeface="+mj-ea"/>
                <a:cs typeface="DSN Single" pitchFamily="2" charset="-34"/>
              </a:rPr>
              <a:t>จนดิษฐ์  จังหวัดสุราษฏร์ธานี</a:t>
            </a:r>
            <a:endParaRPr kumimoji="0" lang="th-TH" sz="2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DSN Single" pitchFamily="2" charset="-34"/>
              <a:ea typeface="+mj-ea"/>
              <a:cs typeface="DSN Single" pitchFamily="2" charset="-34"/>
            </a:endParaRPr>
          </a:p>
        </p:txBody>
      </p:sp>
      <p:sp>
        <p:nvSpPr>
          <p:cNvPr id="11" name="ชื่อเรื่อง 1"/>
          <p:cNvSpPr txBox="1">
            <a:spLocks/>
          </p:cNvSpPr>
          <p:nvPr/>
        </p:nvSpPr>
        <p:spPr>
          <a:xfrm>
            <a:off x="785794" y="1643042"/>
            <a:ext cx="5572164" cy="7858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4400" b="1" dirty="0" smtClean="0">
                <a:latin typeface="DSN Single" pitchFamily="2" charset="-34"/>
                <a:ea typeface="+mj-ea"/>
                <a:cs typeface="DSN Single" pitchFamily="2" charset="-34"/>
              </a:rPr>
              <a:t>เทศบัญญัติ   </a:t>
            </a:r>
            <a:r>
              <a:rPr kumimoji="0" lang="th-TH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DSN Single" pitchFamily="2" charset="-34"/>
                <a:ea typeface="+mj-ea"/>
                <a:cs typeface="DSN Single" pitchFamily="2" charset="-34"/>
              </a:rPr>
              <a:t>งบประมาณรายจ่ายประจำปี</a:t>
            </a:r>
            <a:endParaRPr kumimoji="0" lang="th-TH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DSN Single" pitchFamily="2" charset="-34"/>
              <a:ea typeface="+mj-ea"/>
              <a:cs typeface="DSN Single" pitchFamily="2" charset="-3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18</Words>
  <Application>Microsoft Office PowerPoint</Application>
  <PresentationFormat>นำเสนอทางหน้าจอ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</vt:i4>
      </vt:variant>
    </vt:vector>
  </HeadingPairs>
  <TitlesOfParts>
    <vt:vector size="2" baseType="lpstr">
      <vt:lpstr>ชุดรูปแบบของ Office</vt:lpstr>
      <vt:lpstr>2562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ภาพนิ่ง 1</dc:title>
  <dc:creator>Windows User</dc:creator>
  <cp:lastModifiedBy>Windows User</cp:lastModifiedBy>
  <cp:revision>35</cp:revision>
  <dcterms:created xsi:type="dcterms:W3CDTF">2016-08-23T02:55:52Z</dcterms:created>
  <dcterms:modified xsi:type="dcterms:W3CDTF">2018-09-04T04:53:55Z</dcterms:modified>
</cp:coreProperties>
</file>